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3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14.png" ContentType="image/png"/>
  <Override PartName="/ppt/media/image1.jpeg" ContentType="image/jpeg"/>
  <Override PartName="/ppt/media/image2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2.png" ContentType="image/png"/>
  <Override PartName="/ppt/media/image10.png" ContentType="image/png"/>
  <Override PartName="/ppt/media/image11.png" ContentType="image/png"/>
  <Override PartName="/ppt/media/image13.png" ContentType="image/png"/>
  <Override PartName="/ppt/media/image15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85800" y="1597680"/>
            <a:ext cx="7771320" cy="5107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200"/>
            <a:ext cx="264960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85800" y="1597680"/>
            <a:ext cx="7771320" cy="5107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3880" y="276120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3880" y="1203480"/>
            <a:ext cx="401544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880" cy="1422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7;p4" descr=""/>
          <p:cNvPicPr/>
          <p:nvPr/>
        </p:nvPicPr>
        <p:blipFill>
          <a:blip r:embed="rId2"/>
          <a:stretch/>
        </p:blipFill>
        <p:spPr>
          <a:xfrm>
            <a:off x="7596360" y="123480"/>
            <a:ext cx="1371600" cy="5544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esquema del texto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1597680"/>
            <a:ext cx="7771320" cy="1101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esquema del texto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161;p1" descr=""/>
          <p:cNvPicPr/>
          <p:nvPr/>
        </p:nvPicPr>
        <p:blipFill>
          <a:blip r:embed="rId1"/>
          <a:srcRect l="5506" t="0" r="452" b="31529"/>
          <a:stretch/>
        </p:blipFill>
        <p:spPr>
          <a:xfrm>
            <a:off x="0" y="0"/>
            <a:ext cx="9142920" cy="4442760"/>
          </a:xfrm>
          <a:prstGeom prst="rect">
            <a:avLst/>
          </a:prstGeom>
          <a:ln>
            <a:noFill/>
          </a:ln>
        </p:spPr>
      </p:pic>
      <p:pic>
        <p:nvPicPr>
          <p:cNvPr id="78" name="Google Shape;162;p1" descr=""/>
          <p:cNvPicPr/>
          <p:nvPr/>
        </p:nvPicPr>
        <p:blipFill>
          <a:blip r:embed="rId2"/>
          <a:stretch/>
        </p:blipFill>
        <p:spPr>
          <a:xfrm>
            <a:off x="7884360" y="4587840"/>
            <a:ext cx="1222920" cy="385920"/>
          </a:xfrm>
          <a:prstGeom prst="rect">
            <a:avLst/>
          </a:prstGeom>
          <a:ln>
            <a:noFill/>
          </a:ln>
        </p:spPr>
      </p:pic>
      <p:grpSp>
        <p:nvGrpSpPr>
          <p:cNvPr id="79" name="Group 1"/>
          <p:cNvGrpSpPr/>
          <p:nvPr/>
        </p:nvGrpSpPr>
        <p:grpSpPr>
          <a:xfrm>
            <a:off x="971640" y="4659840"/>
            <a:ext cx="3993480" cy="286920"/>
            <a:chOff x="971640" y="4659840"/>
            <a:chExt cx="3993480" cy="286920"/>
          </a:xfrm>
        </p:grpSpPr>
        <p:grpSp>
          <p:nvGrpSpPr>
            <p:cNvPr id="80" name="Group 2"/>
            <p:cNvGrpSpPr/>
            <p:nvPr/>
          </p:nvGrpSpPr>
          <p:grpSpPr>
            <a:xfrm>
              <a:off x="1366200" y="4703040"/>
              <a:ext cx="3598920" cy="238320"/>
              <a:chOff x="1366200" y="4703040"/>
              <a:chExt cx="3598920" cy="238320"/>
            </a:xfrm>
          </p:grpSpPr>
          <p:pic>
            <p:nvPicPr>
              <p:cNvPr id="81" name="Google Shape;165;p1" descr=""/>
              <p:cNvPicPr/>
              <p:nvPr/>
            </p:nvPicPr>
            <p:blipFill>
              <a:blip r:embed="rId3"/>
              <a:stretch/>
            </p:blipFill>
            <p:spPr>
              <a:xfrm>
                <a:off x="3694680" y="4703040"/>
                <a:ext cx="1270440" cy="223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2" name="Google Shape;166;p1" descr=""/>
              <p:cNvPicPr/>
              <p:nvPr/>
            </p:nvPicPr>
            <p:blipFill>
              <a:blip r:embed="rId4"/>
              <a:stretch/>
            </p:blipFill>
            <p:spPr>
              <a:xfrm>
                <a:off x="1366200" y="4703040"/>
                <a:ext cx="1222920" cy="214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3" name="Google Shape;167;p1" descr=""/>
              <p:cNvPicPr/>
              <p:nvPr/>
            </p:nvPicPr>
            <p:blipFill>
              <a:blip r:embed="rId5"/>
              <a:stretch/>
            </p:blipFill>
            <p:spPr>
              <a:xfrm>
                <a:off x="2734200" y="4703040"/>
                <a:ext cx="862920" cy="23832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84" name="Google Shape;168;p1" descr=""/>
            <p:cNvPicPr/>
            <p:nvPr/>
          </p:nvPicPr>
          <p:blipFill>
            <a:blip r:embed="rId6"/>
            <a:stretch/>
          </p:blipFill>
          <p:spPr>
            <a:xfrm>
              <a:off x="971640" y="4659840"/>
              <a:ext cx="286920" cy="286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5" name="CustomShape 3"/>
          <p:cNvSpPr/>
          <p:nvPr/>
        </p:nvSpPr>
        <p:spPr>
          <a:xfrm>
            <a:off x="179640" y="4659840"/>
            <a:ext cx="158292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000" spc="-1" strike="noStrike">
                <a:solidFill>
                  <a:srgbClr val="000000"/>
                </a:solidFill>
                <a:latin typeface="Fira Sans"/>
                <a:ea typeface="Fira Sans"/>
              </a:rPr>
              <a:t>Organitza:</a:t>
            </a:r>
            <a:endParaRPr b="0" lang="es-ES" sz="1000" spc="-1" strike="noStrike">
              <a:latin typeface="Arial"/>
            </a:endParaRPr>
          </a:p>
        </p:txBody>
      </p:sp>
      <p:sp>
        <p:nvSpPr>
          <p:cNvPr id="86" name="CustomShape 4"/>
          <p:cNvSpPr/>
          <p:nvPr/>
        </p:nvSpPr>
        <p:spPr>
          <a:xfrm>
            <a:off x="7164360" y="4659840"/>
            <a:ext cx="158292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000" spc="-1" strike="noStrike">
                <a:solidFill>
                  <a:srgbClr val="000000"/>
                </a:solidFill>
                <a:latin typeface="Fira Sans"/>
                <a:ea typeface="Fira Sans"/>
              </a:rPr>
              <a:t>Col·labora:</a:t>
            </a:r>
            <a:endParaRPr b="0" lang="es-ES" sz="1000" spc="-1" strike="noStrike">
              <a:latin typeface="Arial"/>
            </a:endParaRPr>
          </a:p>
        </p:txBody>
      </p:sp>
      <p:pic>
        <p:nvPicPr>
          <p:cNvPr id="87" name="Google Shape;171;p1" descr=""/>
          <p:cNvPicPr/>
          <p:nvPr/>
        </p:nvPicPr>
        <p:blipFill>
          <a:blip r:embed="rId7"/>
          <a:stretch/>
        </p:blipFill>
        <p:spPr>
          <a:xfrm>
            <a:off x="7308360" y="3507840"/>
            <a:ext cx="1834560" cy="816840"/>
          </a:xfrm>
          <a:prstGeom prst="rect">
            <a:avLst/>
          </a:prstGeom>
          <a:ln>
            <a:noFill/>
          </a:ln>
        </p:spPr>
      </p:pic>
      <p:sp>
        <p:nvSpPr>
          <p:cNvPr id="88" name="CustomShape 5"/>
          <p:cNvSpPr/>
          <p:nvPr/>
        </p:nvSpPr>
        <p:spPr>
          <a:xfrm>
            <a:off x="179640" y="3507840"/>
            <a:ext cx="568764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Fira Sans"/>
                <a:ea typeface="Fira Sans"/>
              </a:rPr>
              <a:t>Visió per computador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89" name="Google Shape;173;p1" descr=""/>
          <p:cNvPicPr/>
          <p:nvPr/>
        </p:nvPicPr>
        <p:blipFill>
          <a:blip r:embed="rId8"/>
          <a:stretch/>
        </p:blipFill>
        <p:spPr>
          <a:xfrm>
            <a:off x="6084000" y="4659840"/>
            <a:ext cx="718920" cy="264240"/>
          </a:xfrm>
          <a:prstGeom prst="rect">
            <a:avLst/>
          </a:prstGeom>
          <a:ln>
            <a:noFill/>
          </a:ln>
        </p:spPr>
      </p:pic>
      <p:sp>
        <p:nvSpPr>
          <p:cNvPr id="90" name="CustomShape 6"/>
          <p:cNvSpPr/>
          <p:nvPr/>
        </p:nvSpPr>
        <p:spPr>
          <a:xfrm>
            <a:off x="5364000" y="4659840"/>
            <a:ext cx="158292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000" spc="-1" strike="noStrike">
                <a:solidFill>
                  <a:srgbClr val="000000"/>
                </a:solidFill>
                <a:latin typeface="Fira Sans"/>
                <a:ea typeface="Fira Sans"/>
              </a:rPr>
              <a:t>Imparteix:</a:t>
            </a:r>
            <a:endParaRPr b="0" lang="es-ES" sz="1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82680" y="0"/>
            <a:ext cx="8537400" cy="514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086200" y="0"/>
            <a:ext cx="5185440" cy="518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720000" y="864000"/>
            <a:ext cx="2451240" cy="62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latin typeface="Calibri"/>
                <a:ea typeface="Calibri"/>
              </a:rPr>
              <a:t>Tasques: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864000" y="1800000"/>
            <a:ext cx="6839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800" spc="-1" strike="noStrike">
                <a:latin typeface="Arial"/>
              </a:rPr>
              <a:t>Segmentació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latin typeface="Arial"/>
              </a:rPr>
              <a:t>Classificació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latin typeface="Arial"/>
              </a:rPr>
              <a:t>Detecció d’objectes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latin typeface="Arial"/>
              </a:rPr>
              <a:t>Extracció de mètriques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latin typeface="Arial"/>
              </a:rPr>
              <a:t>Reconeixement de patrons</a:t>
            </a:r>
            <a:endParaRPr b="0" lang="es-E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01320" y="216000"/>
            <a:ext cx="8679240" cy="477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736560" y="1440000"/>
            <a:ext cx="3439080" cy="9720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5503320" y="648000"/>
            <a:ext cx="2416320" cy="21340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2520000" y="3206520"/>
            <a:ext cx="3294000" cy="89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4494600" y="3355200"/>
            <a:ext cx="3857040" cy="11804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4104000" y="707400"/>
            <a:ext cx="2247120" cy="20282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1363320" y="2160000"/>
            <a:ext cx="1660320" cy="192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9160" y="243000"/>
            <a:ext cx="9143640" cy="46965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89360" y="4680"/>
            <a:ext cx="8774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Login als servers</a:t>
            </a:r>
            <a:endParaRPr b="0" lang="es-E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Constitució de grups</a:t>
            </a:r>
            <a:endParaRPr b="0" lang="es-E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Demo notebook interactiu</a:t>
            </a:r>
            <a:endParaRPr b="0" lang="es-E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Descàrrega repositori materials</a:t>
            </a:r>
            <a:endParaRPr b="0" lang="es-ES" sz="3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79640" y="123480"/>
            <a:ext cx="73440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2"/>
          <p:cNvSpPr/>
          <p:nvPr/>
        </p:nvSpPr>
        <p:spPr>
          <a:xfrm>
            <a:off x="179640" y="915480"/>
            <a:ext cx="734400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3"/>
          <p:cNvSpPr/>
          <p:nvPr/>
        </p:nvSpPr>
        <p:spPr>
          <a:xfrm>
            <a:off x="1115640" y="1995840"/>
            <a:ext cx="7032600" cy="230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612000" y="432000"/>
            <a:ext cx="3671640" cy="224676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4806000" y="432000"/>
            <a:ext cx="3977640" cy="223164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594360" y="2916000"/>
            <a:ext cx="3684240" cy="20876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4809600" y="3544200"/>
            <a:ext cx="4010040" cy="48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79640" y="123480"/>
            <a:ext cx="73440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179640" y="915480"/>
            <a:ext cx="734400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3"/>
          <p:cNvSpPr/>
          <p:nvPr/>
        </p:nvSpPr>
        <p:spPr>
          <a:xfrm>
            <a:off x="1115640" y="1995840"/>
            <a:ext cx="7032600" cy="230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08000" y="1224000"/>
            <a:ext cx="8980200" cy="331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004120" y="685800"/>
            <a:ext cx="5498280" cy="420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304000" y="-17640"/>
            <a:ext cx="4499640" cy="516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525600" y="0"/>
            <a:ext cx="8186040" cy="515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12000" y="-2160"/>
            <a:ext cx="7978680" cy="514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641160" y="720000"/>
            <a:ext cx="8106480" cy="404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116000" y="-36000"/>
            <a:ext cx="6911640" cy="517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2018-07-03T09:52:37Z</dcterms:created>
  <dc:creator>cifo</dc:creator>
  <dc:description/>
  <dc:language>es-ES</dc:language>
  <cp:lastModifiedBy/>
  <dcterms:modified xsi:type="dcterms:W3CDTF">2019-09-24T12:34:58Z</dcterms:modified>
  <cp:revision>11</cp:revision>
  <dc:subject/>
  <dc:title/>
</cp:coreProperties>
</file>